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77" r:id="rId2"/>
    <p:sldId id="678" r:id="rId3"/>
    <p:sldId id="679" r:id="rId4"/>
    <p:sldId id="680" r:id="rId5"/>
    <p:sldId id="68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456" y="2537943"/>
            <a:ext cx="8551572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267. NITANG KHUAVAK LUTSAK IN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Let the Sunshine In </a:t>
            </a:r>
          </a:p>
          <a:p>
            <a:r>
              <a:rPr lang="en-US" sz="1500" dirty="0"/>
              <a:t>Thu. 11:7</a:t>
            </a:r>
          </a:p>
          <a:p>
            <a:r>
              <a:rPr lang="en-US" sz="1500" dirty="0"/>
              <a:t>Ada </a:t>
            </a:r>
            <a:r>
              <a:rPr lang="en-US" sz="1500" dirty="0" err="1"/>
              <a:t>Blenkhorn</a:t>
            </a:r>
            <a:endParaRPr lang="en-US" sz="1500" dirty="0"/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7860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Pualam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sunglam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kongvangte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30077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kongvangte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40822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kongvangte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42860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kongvangte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12040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154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267. NITANG KHUAVAK LUTSAK IN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2018-12-14T14:48:28Z</dcterms:modified>
</cp:coreProperties>
</file>